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51"/>
  </p:handoutMasterIdLst>
  <p:sldIdLst>
    <p:sldId id="327" r:id="rId4"/>
    <p:sldId id="330" r:id="rId5"/>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375" r:id="rId38"/>
    <p:sldId id="296" r:id="rId39"/>
    <p:sldId id="318" r:id="rId40"/>
    <p:sldId id="319" r:id="rId41"/>
    <p:sldId id="376" r:id="rId42"/>
    <p:sldId id="322" r:id="rId43"/>
    <p:sldId id="323" r:id="rId44"/>
    <p:sldId id="324" r:id="rId45"/>
    <p:sldId id="37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p:cViewPr varScale="1">
        <p:scale>
          <a:sx n="105" d="100"/>
          <a:sy n="105" d="100"/>
        </p:scale>
        <p:origin x="48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E4E5C39-FE1E-4048-9E78-68F07A4195FB}"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E4E5C39-FE1E-4048-9E78-68F07A4195FB}"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E4E5C39-FE1E-4048-9E78-68F07A4195FB}"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190C97C-0095-2443-AC12-FA4CBA4ACD4D}"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3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35.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Abadi" panose="020B0604020104020204" pitchFamily="34" charset="0"/>
                <a:ea typeface="SF Pro" pitchFamily="2" charset="0"/>
                <a:cs typeface="SF Pro" pitchFamily="2" charset="0"/>
              </a:rPr>
              <a:t>{Aoran Liu}</a:t>
            </a:r>
            <a:endParaRPr lang="en-US" altLang="zh-CN" dirty="0">
              <a:solidFill>
                <a:schemeClr val="bg2"/>
              </a:solidFill>
              <a:latin typeface="Abadi" panose="020B0604020104020204" pitchFamily="34" charset="0"/>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23th </a:t>
            </a:r>
            <a:r>
              <a:rPr lang="en-US" altLang="zh-CN">
                <a:solidFill>
                  <a:schemeClr val="bg2"/>
                </a:solidFill>
                <a:latin typeface="Abadi" panose="020B0604020104020204" pitchFamily="34" charset="0"/>
                <a:ea typeface="SF Pro" pitchFamily="2" charset="0"/>
                <a:cs typeface="SF Pro" pitchFamily="2" charset="0"/>
              </a:rPr>
              <a:t>Dec</a:t>
            </a:r>
            <a:r>
              <a:rPr lang="en-US">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27811" y="349664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17550" y="1115378"/>
            <a:ext cx="10972800" cy="1143000"/>
          </a:xfrm>
        </p:spPr>
        <p:txBody>
          <a:bodyPr/>
          <a:p>
            <a:r>
              <a:rPr lang="en-US"/>
              <a:t>Section 3</a:t>
            </a:r>
            <a:endParaRPr lang="zh-CN" altLang="en-US"/>
          </a:p>
        </p:txBody>
      </p:sp>
      <p:sp>
        <p:nvSpPr>
          <p:cNvPr id="3" name="Content Placeholder 2"/>
          <p:cNvSpPr>
            <a:spLocks noGrp="1"/>
          </p:cNvSpPr>
          <p:nvPr>
            <p:ph idx="1"/>
          </p:nvPr>
        </p:nvSpPr>
        <p:spPr>
          <a:xfrm>
            <a:off x="447675" y="2893695"/>
            <a:ext cx="10972800" cy="4525963"/>
          </a:xfrm>
        </p:spPr>
        <p:txBody>
          <a:bodyPr/>
          <a:p>
            <a:r>
              <a:rPr lang="en-US"/>
              <a:t>Launch Sites proximities Analysis</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249555" y="2544445"/>
            <a:ext cx="7604760" cy="2852420"/>
          </a:xfrm>
        </p:spPr>
        <p:txBody>
          <a:bodyPr/>
          <a:p>
            <a:r>
              <a:rPr lang="en-US"/>
              <a:t>Build a Dashboard with plotly Dash</a:t>
            </a:r>
            <a:endParaRPr lang="en-US"/>
          </a:p>
        </p:txBody>
      </p:sp>
      <p:sp>
        <p:nvSpPr>
          <p:cNvPr id="4" name="Text Placeholder 3"/>
          <p:cNvSpPr>
            <a:spLocks noGrp="1"/>
          </p:cNvSpPr>
          <p:nvPr>
            <p:ph type="body" idx="1"/>
          </p:nvPr>
        </p:nvSpPr>
        <p:spPr>
          <a:xfrm>
            <a:off x="378461" y="2142173"/>
            <a:ext cx="10515600" cy="1500187"/>
          </a:xfrm>
        </p:spPr>
        <p:txBody>
          <a:bodyPr/>
          <a:p>
            <a:r>
              <a:rPr lang="en-US"/>
              <a:t>Section 4</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767081" y="2626043"/>
            <a:ext cx="10515600" cy="2852737"/>
          </a:xfrm>
        </p:spPr>
        <p:txBody>
          <a:bodyPr/>
          <a:p>
            <a:r>
              <a:rPr lang="en-US"/>
              <a:t>Predictive Anaylsis (classification)</a:t>
            </a:r>
            <a:endParaRPr lang="en-US"/>
          </a:p>
        </p:txBody>
      </p:sp>
      <p:sp>
        <p:nvSpPr>
          <p:cNvPr id="4" name="Text Placeholder 3"/>
          <p:cNvSpPr>
            <a:spLocks noGrp="1"/>
          </p:cNvSpPr>
          <p:nvPr>
            <p:ph type="body" idx="1"/>
          </p:nvPr>
        </p:nvSpPr>
        <p:spPr>
          <a:xfrm>
            <a:off x="767081" y="2626043"/>
            <a:ext cx="10515600" cy="1500187"/>
          </a:xfrm>
        </p:spPr>
        <p:txBody>
          <a:bodyPr/>
          <a:p>
            <a:r>
              <a:rPr lang="en-US"/>
              <a:t>Section 5</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388117"/>
            <a:ext cx="5132317" cy="526815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8921</Words>
  <Application>WPS Presentation</Application>
  <PresentationFormat>宽屏</PresentationFormat>
  <Paragraphs>355</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46</vt:i4>
      </vt:variant>
    </vt:vector>
  </HeadingPairs>
  <TitlesOfParts>
    <vt:vector size="65"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Yu Gothic UI</vt:lpstr>
      <vt:lpstr>Abadi</vt:lpstr>
      <vt:lpstr>Liberation Mono</vt:lpstr>
      <vt:lpstr>Microsoft YaHei</vt:lpstr>
      <vt:lpstr>Arial Unicode MS</vt:lpstr>
      <vt:lpstr>Calibri</vt:lpstr>
      <vt:lpstr>Calibri</vt:lpstr>
      <vt:lpstr>Custom Design</vt:lpstr>
      <vt:lpstr>Art_mountaineering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Section 3</vt:lpstr>
      <vt:lpstr>PowerPoint 演示文稿</vt:lpstr>
      <vt:lpstr>PowerPoint 演示文稿</vt:lpstr>
      <vt:lpstr>PowerPoint 演示文稿</vt:lpstr>
      <vt:lpstr>Build a Dashboard with plotly Dash</vt:lpstr>
      <vt:lpstr>PowerPoint 演示文稿</vt:lpstr>
      <vt:lpstr>PowerPoint 演示文稿</vt:lpstr>
      <vt:lpstr>PowerPoint 演示文稿</vt:lpstr>
      <vt:lpstr>Predictive Anaylsis (classification)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mlsstu</cp:lastModifiedBy>
  <cp:revision>209</cp:revision>
  <dcterms:created xsi:type="dcterms:W3CDTF">2021-04-29T18:58:00Z</dcterms:created>
  <dcterms:modified xsi:type="dcterms:W3CDTF">2023-12-23T08:17:29Z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39EA8AB64FCF4C2FA6912503A95DF12A</vt:lpwstr>
  </property>
  <property fmtid="{D5CDD505-2E9C-101B-9397-08002B2CF9AE}" pid="4" name="KSOProductBuildVer">
    <vt:lpwstr>1033-11.2.0.11225</vt:lpwstr>
  </property>
</Properties>
</file>